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62F"/>
    <a:srgbClr val="179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3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97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93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244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627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57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41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71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18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74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76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8085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58C76-78F6-4CC2-BA33-6BBC4FEFFB50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4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7424A82-3FB0-45BF-95F7-EFD24FB5EE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250E390-300C-428A-BDFA-4EF8B8B170E6}"/>
              </a:ext>
            </a:extLst>
          </p:cNvPr>
          <p:cNvSpPr txBox="1"/>
          <p:nvPr/>
        </p:nvSpPr>
        <p:spPr>
          <a:xfrm>
            <a:off x="2627695" y="702640"/>
            <a:ext cx="634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achenDEEMed" pitchFamily="2" charset="0"/>
              </a:rPr>
              <a:t>INICIO   ACCESO   TUTORIAL   JUGAR   RANKING   FORO   CONTACTO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730B03C-10E7-4B19-AADE-9AD769C4B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6" y="-93846"/>
            <a:ext cx="1182853" cy="177428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5D1C25C-484A-4E31-AEAE-592DCB3BF0AB}"/>
              </a:ext>
            </a:extLst>
          </p:cNvPr>
          <p:cNvSpPr txBox="1"/>
          <p:nvPr/>
        </p:nvSpPr>
        <p:spPr>
          <a:xfrm>
            <a:off x="2242685" y="2209421"/>
            <a:ext cx="4367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00B050"/>
                </a:solidFill>
                <a:latin typeface="AachenDEEMed" pitchFamily="2" charset="0"/>
              </a:rPr>
              <a:t>BOLIRANA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87DFCB-2E5F-4B7E-ABBC-FB3213E3CC22}"/>
              </a:ext>
            </a:extLst>
          </p:cNvPr>
          <p:cNvSpPr txBox="1"/>
          <p:nvPr/>
        </p:nvSpPr>
        <p:spPr>
          <a:xfrm>
            <a:off x="2392502" y="3298625"/>
            <a:ext cx="406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achenDEEMed" pitchFamily="2" charset="0"/>
              </a:rPr>
              <a:t>LISTO PARA COMPETIR CON TUS AMIGOS?</a:t>
            </a:r>
          </a:p>
        </p:txBody>
      </p:sp>
    </p:spTree>
    <p:extLst>
      <p:ext uri="{BB962C8B-B14F-4D97-AF65-F5344CB8AC3E}">
        <p14:creationId xmlns:p14="http://schemas.microsoft.com/office/powerpoint/2010/main" val="409827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8C2E73B-A123-4C03-8DA7-AA9FFED1A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42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82B5D3-E357-4655-941E-AA3F23EFD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07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A65B4A-7987-4EF6-8247-CFE7CD6D0D88}"/>
              </a:ext>
            </a:extLst>
          </p:cNvPr>
          <p:cNvSpPr txBox="1"/>
          <p:nvPr/>
        </p:nvSpPr>
        <p:spPr>
          <a:xfrm>
            <a:off x="2619929" y="886201"/>
            <a:ext cx="634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achenDEEMed" pitchFamily="2" charset="0"/>
              </a:rPr>
              <a:t>INICIO   ACCESO   TUTORIAL   JUGAR   RANKING   FORO   CONTACTO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FF0771-9AC5-4BA0-979C-B0EFF7AAA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0" y="-292534"/>
            <a:ext cx="1943249" cy="29148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CA3A1C-2A4E-459D-8C60-5DEAD71A2EC5}"/>
              </a:ext>
            </a:extLst>
          </p:cNvPr>
          <p:cNvSpPr txBox="1"/>
          <p:nvPr/>
        </p:nvSpPr>
        <p:spPr>
          <a:xfrm>
            <a:off x="2388421" y="2622340"/>
            <a:ext cx="4367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00B050"/>
                </a:solidFill>
                <a:latin typeface="AachenDEEMed" pitchFamily="2" charset="0"/>
              </a:rPr>
              <a:t>BOLIRANA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7B1D90-A762-4274-A1B7-E07A186AC7EC}"/>
              </a:ext>
            </a:extLst>
          </p:cNvPr>
          <p:cNvSpPr txBox="1"/>
          <p:nvPr/>
        </p:nvSpPr>
        <p:spPr>
          <a:xfrm>
            <a:off x="2538238" y="3711544"/>
            <a:ext cx="406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achenDEEMed" pitchFamily="2" charset="0"/>
              </a:rPr>
              <a:t>LISTO PARA COMPETIR CON TUS AMIGOS?</a:t>
            </a:r>
          </a:p>
        </p:txBody>
      </p:sp>
    </p:spTree>
    <p:extLst>
      <p:ext uri="{BB962C8B-B14F-4D97-AF65-F5344CB8AC3E}">
        <p14:creationId xmlns:p14="http://schemas.microsoft.com/office/powerpoint/2010/main" val="5057981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</TotalTime>
  <Words>30</Words>
  <Application>Microsoft Office PowerPoint</Application>
  <PresentationFormat>Carta (216 x 279 mm)</PresentationFormat>
  <Paragraphs>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AachenDEEMed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Gómez</dc:creator>
  <cp:lastModifiedBy>Jorge Gómez</cp:lastModifiedBy>
  <cp:revision>5</cp:revision>
  <dcterms:created xsi:type="dcterms:W3CDTF">2025-05-09T09:53:26Z</dcterms:created>
  <dcterms:modified xsi:type="dcterms:W3CDTF">2025-05-09T12:27:12Z</dcterms:modified>
</cp:coreProperties>
</file>